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jpe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7" Type="http://schemas.openxmlformats.org/officeDocument/2006/relationships/image" Target="../media/image2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jpeg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9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11" Type="http://schemas.openxmlformats.org/officeDocument/2006/relationships/image" Target="../media/image317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45.png"/><Relationship Id="rId39" Type="http://schemas.openxmlformats.org/officeDocument/2006/relationships/image" Target="../media/image396.png"/><Relationship Id="rId21" Type="http://schemas.openxmlformats.org/officeDocument/2006/relationships/image" Target="../media/image379.png"/><Relationship Id="rId34" Type="http://schemas.openxmlformats.org/officeDocument/2006/relationships/image" Target="../media/image391.png"/><Relationship Id="rId42" Type="http://schemas.openxmlformats.org/officeDocument/2006/relationships/image" Target="../media/image399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29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32" Type="http://schemas.openxmlformats.org/officeDocument/2006/relationships/image" Target="../media/image389.png"/><Relationship Id="rId37" Type="http://schemas.openxmlformats.org/officeDocument/2006/relationships/image" Target="../media/image394.png"/><Relationship Id="rId40" Type="http://schemas.openxmlformats.org/officeDocument/2006/relationships/image" Target="../media/image397.png"/><Relationship Id="rId45" Type="http://schemas.openxmlformats.org/officeDocument/2006/relationships/image" Target="../media/image402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5.png"/><Relationship Id="rId36" Type="http://schemas.openxmlformats.org/officeDocument/2006/relationships/image" Target="../media/image39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31" Type="http://schemas.openxmlformats.org/officeDocument/2006/relationships/image" Target="../media/image388.png"/><Relationship Id="rId44" Type="http://schemas.openxmlformats.org/officeDocument/2006/relationships/image" Target="../media/image401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4.png"/><Relationship Id="rId30" Type="http://schemas.openxmlformats.org/officeDocument/2006/relationships/image" Target="../media/image387.png"/><Relationship Id="rId35" Type="http://schemas.openxmlformats.org/officeDocument/2006/relationships/image" Target="../media/image392.png"/><Relationship Id="rId43" Type="http://schemas.openxmlformats.org/officeDocument/2006/relationships/image" Target="../media/image400.png"/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0.png"/><Relationship Id="rId38" Type="http://schemas.openxmlformats.org/officeDocument/2006/relationships/image" Target="../media/image395.png"/><Relationship Id="rId46" Type="http://schemas.openxmlformats.org/officeDocument/2006/relationships/image" Target="../media/image403.png"/><Relationship Id="rId20" Type="http://schemas.openxmlformats.org/officeDocument/2006/relationships/image" Target="../media/image378.png"/><Relationship Id="rId41" Type="http://schemas.openxmlformats.org/officeDocument/2006/relationships/image" Target="../media/image3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345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38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385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384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6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7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385.png"/><Relationship Id="rId5" Type="http://schemas.openxmlformats.org/officeDocument/2006/relationships/image" Target="../media/image440.png"/><Relationship Id="rId15" Type="http://schemas.openxmlformats.org/officeDocument/2006/relationships/image" Target="../media/image448.png"/><Relationship Id="rId10" Type="http://schemas.openxmlformats.org/officeDocument/2006/relationships/image" Target="../media/image38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52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26" Type="http://schemas.openxmlformats.org/officeDocument/2006/relationships/image" Target="../media/image480.png"/><Relationship Id="rId39" Type="http://schemas.openxmlformats.org/officeDocument/2006/relationships/image" Target="../media/image447.png"/><Relationship Id="rId21" Type="http://schemas.openxmlformats.org/officeDocument/2006/relationships/image" Target="../media/image475.png"/><Relationship Id="rId34" Type="http://schemas.openxmlformats.org/officeDocument/2006/relationships/image" Target="../media/image488.png"/><Relationship Id="rId42" Type="http://schemas.openxmlformats.org/officeDocument/2006/relationships/image" Target="../media/image495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29" Type="http://schemas.openxmlformats.org/officeDocument/2006/relationships/image" Target="../media/image483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91.png"/><Relationship Id="rId40" Type="http://schemas.openxmlformats.org/officeDocument/2006/relationships/image" Target="../media/image493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23" Type="http://schemas.openxmlformats.org/officeDocument/2006/relationships/image" Target="../media/image47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31" Type="http://schemas.openxmlformats.org/officeDocument/2006/relationships/image" Target="../media/image485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8.png"/><Relationship Id="rId4" Type="http://schemas.openxmlformats.org/officeDocument/2006/relationships/image" Target="../media/image449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9.png"/><Relationship Id="rId18" Type="http://schemas.openxmlformats.org/officeDocument/2006/relationships/image" Target="../media/image513.png"/><Relationship Id="rId26" Type="http://schemas.openxmlformats.org/officeDocument/2006/relationships/image" Target="../media/image449.png"/><Relationship Id="rId39" Type="http://schemas.openxmlformats.org/officeDocument/2006/relationships/image" Target="../media/image532.png"/><Relationship Id="rId21" Type="http://schemas.openxmlformats.org/officeDocument/2006/relationships/image" Target="../media/image516.png"/><Relationship Id="rId34" Type="http://schemas.openxmlformats.org/officeDocument/2006/relationships/image" Target="../media/image528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29" Type="http://schemas.openxmlformats.org/officeDocument/2006/relationships/image" Target="../media/image523.png"/><Relationship Id="rId41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24" Type="http://schemas.openxmlformats.org/officeDocument/2006/relationships/image" Target="../media/image519.png"/><Relationship Id="rId32" Type="http://schemas.openxmlformats.org/officeDocument/2006/relationships/image" Target="../media/image526.png"/><Relationship Id="rId37" Type="http://schemas.openxmlformats.org/officeDocument/2006/relationships/image" Target="../media/image450.png"/><Relationship Id="rId40" Type="http://schemas.openxmlformats.org/officeDocument/2006/relationships/image" Target="../media/image533.png"/><Relationship Id="rId5" Type="http://schemas.openxmlformats.org/officeDocument/2006/relationships/image" Target="../media/image501.png"/><Relationship Id="rId15" Type="http://schemas.openxmlformats.org/officeDocument/2006/relationships/image" Target="../media/image448.png"/><Relationship Id="rId23" Type="http://schemas.openxmlformats.org/officeDocument/2006/relationships/image" Target="../media/image518.png"/><Relationship Id="rId28" Type="http://schemas.openxmlformats.org/officeDocument/2006/relationships/image" Target="../media/image522.png"/><Relationship Id="rId36" Type="http://schemas.openxmlformats.org/officeDocument/2006/relationships/image" Target="../media/image530.png"/><Relationship Id="rId10" Type="http://schemas.openxmlformats.org/officeDocument/2006/relationships/image" Target="../media/image506.png"/><Relationship Id="rId19" Type="http://schemas.openxmlformats.org/officeDocument/2006/relationships/image" Target="../media/image514.png"/><Relationship Id="rId31" Type="http://schemas.openxmlformats.org/officeDocument/2006/relationships/image" Target="../media/image525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Relationship Id="rId22" Type="http://schemas.openxmlformats.org/officeDocument/2006/relationships/image" Target="../media/image517.png"/><Relationship Id="rId27" Type="http://schemas.openxmlformats.org/officeDocument/2006/relationships/image" Target="../media/image521.png"/><Relationship Id="rId30" Type="http://schemas.openxmlformats.org/officeDocument/2006/relationships/image" Target="../media/image524.png"/><Relationship Id="rId35" Type="http://schemas.openxmlformats.org/officeDocument/2006/relationships/image" Target="../media/image529.png"/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12" Type="http://schemas.openxmlformats.org/officeDocument/2006/relationships/image" Target="../media/image508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7.png"/><Relationship Id="rId38" Type="http://schemas.openxmlformats.org/officeDocument/2006/relationships/image" Target="../media/image53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6.png"/><Relationship Id="rId7" Type="http://schemas.openxmlformats.org/officeDocument/2006/relationships/image" Target="../media/image539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443.png"/><Relationship Id="rId4" Type="http://schemas.openxmlformats.org/officeDocument/2006/relationships/image" Target="../media/image537.png"/><Relationship Id="rId9" Type="http://schemas.openxmlformats.org/officeDocument/2006/relationships/image" Target="../media/image4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442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351.png"/><Relationship Id="rId7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19.png"/><Relationship Id="rId4" Type="http://schemas.openxmlformats.org/officeDocument/2006/relationships/image" Target="../media/image3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5.png"/><Relationship Id="rId7" Type="http://schemas.openxmlformats.org/officeDocument/2006/relationships/image" Target="../media/image5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4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6.png"/><Relationship Id="rId10" Type="http://schemas.openxmlformats.org/officeDocument/2006/relationships/image" Target="../media/image590.png"/><Relationship Id="rId4" Type="http://schemas.openxmlformats.org/officeDocument/2006/relationships/image" Target="../media/image585.png"/><Relationship Id="rId9" Type="http://schemas.openxmlformats.org/officeDocument/2006/relationships/image" Target="../media/image5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871226" y="1802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876554" y="14145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ED409-F831-1023-FA6B-6914EC0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160355"/>
            <a:ext cx="2694992" cy="2129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CB68E-49C0-A893-9774-5C92B0CE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483876"/>
            <a:ext cx="2311722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E098C1-0160-40BC-91CF-26587CB4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3876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92559-D2F1-61FC-AEB6-E6B4AFF32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254" y="2069953"/>
            <a:ext cx="2680447" cy="2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9502769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1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04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9927F5-A6A4-4B0B-4CC4-C00B3D32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2" y="4481497"/>
            <a:ext cx="2475345" cy="18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0" y="1907187"/>
            <a:ext cx="280182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3972" y="15035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102200</TotalTime>
  <Words>1905</Words>
  <Application>Microsoft Office PowerPoint</Application>
  <PresentationFormat>Widescreen</PresentationFormat>
  <Paragraphs>458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414</cp:revision>
  <dcterms:created xsi:type="dcterms:W3CDTF">2023-07-26T17:49:20Z</dcterms:created>
  <dcterms:modified xsi:type="dcterms:W3CDTF">2025-07-08T18:13:17Z</dcterms:modified>
</cp:coreProperties>
</file>